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3" r:id="rId3"/>
    <p:sldId id="280" r:id="rId4"/>
    <p:sldId id="281" r:id="rId5"/>
    <p:sldId id="282" r:id="rId6"/>
    <p:sldId id="283" r:id="rId7"/>
    <p:sldId id="284" r:id="rId8"/>
    <p:sldId id="286" r:id="rId9"/>
    <p:sldId id="285" r:id="rId1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82" y="77"/>
      </p:cViewPr>
      <p:guideLst/>
    </p:cSldViewPr>
  </p:slideViewPr>
  <p:outlineViewPr>
    <p:cViewPr>
      <p:scale>
        <a:sx n="33" d="100"/>
        <a:sy n="33" d="100"/>
      </p:scale>
      <p:origin x="0" y="-1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2"/>
    </p:cViewPr>
  </p:sorterViewPr>
  <p:notesViewPr>
    <p:cSldViewPr snapToGrid="0">
      <p:cViewPr varScale="1">
        <p:scale>
          <a:sx n="51" d="100"/>
          <a:sy n="51" d="100"/>
        </p:scale>
        <p:origin x="2693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D51B-5C68-48DD-85C7-F8CFB7459116}" type="datetime1">
              <a:rPr lang="cs-CZ" smtClean="0"/>
              <a:t>19.12.2017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AD57-2836-4759-BC8C-6C1C7D6F0A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66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954572-A6DF-4744-88DD-FC3B7EDA3223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86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01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34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794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91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791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72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91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Obdélník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Přímá spojnice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cs-CZ" noProof="0"/>
              <a:t>Kliknutím můžete upravit styl předlohy.</a:t>
            </a:r>
            <a:endParaRPr kumimoji="0" lang="cs-CZ" noProof="0" dirty="0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449FCF-A4CF-4B19-A57B-1DF296D8471F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1249FD-767E-4BB5-A7EB-2ACB069BD758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A2219-AEE0-46C8-8BDC-D79EF86D2978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25DF4-6595-4FE8-A302-1A34E059F8B6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A96FED-491C-4B95-B54C-B9E02C15436B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67D067-3FDD-4F37-B996-13345DDC619F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C9654-98FC-4E04-B730-31C9A4382D4A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80630-3D0B-4451-9A78-833047F86168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DBE03-E961-4BC3-8C7E-0BE76D46F765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BDEBAC-8C05-4708-B7A9-A2593B7C16E9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jedním odříznutým a jedním zaobleným rohe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cs-CZ" noProof="0"/>
              <a:t>Kliknutím na ikonu přidáte obrázek.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18F344-0803-4CB8-B7CD-DB68295A6141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Obdélník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Volný tvar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Volný tvar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Volný tvar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  <p:sp>
              <p:nvSpPr>
                <p:cNvPr id="33" name="Volný tvar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</p:grpSp>
        </p:grpSp>
      </p:grp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cs-CZ" noProof="0" dirty="0"/>
              <a:t>Kliknutím můžete upravit styl předlohy textů.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F3102197-132B-4776-A362-180FE6F93860}" type="datetime1">
              <a:rPr lang="cs-CZ" noProof="0" smtClean="0"/>
              <a:t>19.12.2017</a:t>
            </a:fld>
            <a:endParaRPr lang="cs-CZ" noProof="0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hyperlink" Target="mailto:termohrnec@ce-ma-s.net?subject=Z&#225;jem%20o%20termohrnec%20CeMa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rmohrnec.ce-ma-s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ce-ma-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033917E-3C52-4B3B-9AAC-A7FF34F4E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r="20283"/>
          <a:stretch/>
        </p:blipFill>
        <p:spPr>
          <a:xfrm>
            <a:off x="388620" y="1046438"/>
            <a:ext cx="6172200" cy="5164338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 err="1"/>
              <a:t>Termohrnec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cs-CZ" sz="3600" dirty="0">
                <a:latin typeface="+mj-lt"/>
              </a:rPr>
              <a:t>pro</a:t>
            </a:r>
          </a:p>
          <a:p>
            <a:r>
              <a:rPr lang="cs-CZ" sz="3600" dirty="0">
                <a:latin typeface="+mj-lt"/>
              </a:rPr>
              <a:t>ekologickou</a:t>
            </a:r>
          </a:p>
          <a:p>
            <a:r>
              <a:rPr lang="cs-CZ" sz="3600" dirty="0">
                <a:latin typeface="+mj-lt"/>
              </a:rPr>
              <a:t>kuchyni</a:t>
            </a:r>
          </a:p>
          <a:p>
            <a:pPr rtl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60">
        <p:fade/>
      </p:transition>
    </mc:Choice>
    <mc:Fallback xmlns="">
      <p:transition spd="med" advTm="73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55DE7B5-B64D-4C58-AA1B-24C108931C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8" t="1478" r="17881" b="4243"/>
          <a:stretch/>
        </p:blipFill>
        <p:spPr>
          <a:xfrm rot="18726734">
            <a:off x="6700347" y="2198955"/>
            <a:ext cx="5451497" cy="3862171"/>
          </a:xfrm>
          <a:prstGeom prst="ellipse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/>
              <a:t>Termohrnec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3300" dirty="0">
                <a:latin typeface="+mj-lt"/>
              </a:rPr>
              <a:t>méně energie na vaření</a:t>
            </a:r>
          </a:p>
          <a:p>
            <a:r>
              <a:rPr lang="cs-CZ" sz="3300" dirty="0">
                <a:latin typeface="+mj-lt"/>
              </a:rPr>
              <a:t>déle teplé jídlo či nápoje </a:t>
            </a:r>
          </a:p>
          <a:p>
            <a:r>
              <a:rPr lang="cs-CZ" sz="3300" dirty="0">
                <a:latin typeface="+mj-lt"/>
              </a:rPr>
              <a:t>bezpečný na dotek při vaření</a:t>
            </a:r>
          </a:p>
          <a:p>
            <a:r>
              <a:rPr lang="cs-CZ" sz="3300" dirty="0">
                <a:latin typeface="+mj-lt"/>
              </a:rPr>
              <a:t>také jako tlakový hrnec</a:t>
            </a:r>
          </a:p>
          <a:p>
            <a:r>
              <a:rPr lang="cs-CZ" sz="3300" dirty="0">
                <a:latin typeface="+mj-lt"/>
              </a:rPr>
              <a:t>uchová i chladná jídla a pití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6748">
        <p15:prstTrans prst="pageCurlDouble"/>
      </p:transition>
    </mc:Choice>
    <mc:Fallback>
      <p:transition spd="slow" advTm="167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C0B0501-748B-4CD0-8761-854E0E002D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8"/>
          <a:stretch/>
        </p:blipFill>
        <p:spPr>
          <a:xfrm>
            <a:off x="1756410" y="3680460"/>
            <a:ext cx="9825990" cy="385581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/>
              <a:t>Termohrnec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1744980"/>
          </a:xfrm>
        </p:spPr>
        <p:txBody>
          <a:bodyPr numCol="2" rtlCol="0">
            <a:normAutofit/>
          </a:bodyPr>
          <a:lstStyle/>
          <a:p>
            <a:r>
              <a:rPr lang="cs-CZ" sz="3300" dirty="0">
                <a:latin typeface="+mj-lt"/>
              </a:rPr>
              <a:t>trvanlivý a praktický</a:t>
            </a:r>
          </a:p>
          <a:p>
            <a:r>
              <a:rPr lang="cs-CZ" sz="3300" dirty="0">
                <a:latin typeface="+mj-lt"/>
              </a:rPr>
              <a:t>cenově dostupný</a:t>
            </a:r>
            <a:br>
              <a:rPr lang="cs-CZ" sz="3300" dirty="0">
                <a:latin typeface="+mj-lt"/>
              </a:rPr>
            </a:br>
            <a:endParaRPr lang="cs-CZ" sz="3300" dirty="0">
              <a:latin typeface="+mj-lt"/>
            </a:endParaRPr>
          </a:p>
          <a:p>
            <a:r>
              <a:rPr lang="cs-CZ" sz="3300" dirty="0">
                <a:latin typeface="+mj-lt"/>
              </a:rPr>
              <a:t>pro zdravá jídla a nápoje</a:t>
            </a:r>
          </a:p>
        </p:txBody>
      </p:sp>
    </p:spTree>
    <p:extLst>
      <p:ext uri="{BB962C8B-B14F-4D97-AF65-F5344CB8AC3E}">
        <p14:creationId xmlns:p14="http://schemas.microsoft.com/office/powerpoint/2010/main" val="27526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61">
        <p:fade/>
      </p:transition>
    </mc:Choice>
    <mc:Fallback xmlns="">
      <p:transition spd="med" advTm="95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/>
              <a:t>Termohrnec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3300" dirty="0">
                <a:latin typeface="+mj-lt"/>
              </a:rPr>
              <a:t>vyvinut společností </a:t>
            </a:r>
            <a:r>
              <a:rPr lang="cs-CZ" sz="3300" dirty="0" err="1">
                <a:latin typeface="+mj-lt"/>
              </a:rPr>
              <a:t>CeMaS</a:t>
            </a:r>
            <a:endParaRPr lang="cs-CZ" sz="3300" dirty="0">
              <a:latin typeface="+mj-lt"/>
            </a:endParaRPr>
          </a:p>
          <a:p>
            <a:r>
              <a:rPr lang="cs-CZ" sz="3300" dirty="0">
                <a:latin typeface="+mj-lt"/>
              </a:rPr>
              <a:t>s ohledem na zdravější přírodu</a:t>
            </a:r>
          </a:p>
          <a:p>
            <a:endParaRPr lang="cs-CZ" sz="33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73EF4C-003F-491E-91B0-23CFF30D4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13" y="1194217"/>
            <a:ext cx="3959172" cy="40521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E8C784-E2F0-4832-BD21-AB3A9145D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50431"/>
            <a:ext cx="6057900" cy="3407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24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477">
        <p:circle/>
      </p:transition>
    </mc:Choice>
    <mc:Fallback>
      <p:transition spd="slow" advTm="747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86E633BF-7779-4DF3-9902-EEE0858B7B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r="16451"/>
          <a:stretch/>
        </p:blipFill>
        <p:spPr>
          <a:xfrm>
            <a:off x="1666875" y="855484"/>
            <a:ext cx="8858250" cy="60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204">
        <p:circle/>
      </p:transition>
    </mc:Choice>
    <mc:Fallback>
      <p:transition spd="slow" advTm="3204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F18415-B0AE-4EF8-BCFD-F57EDA0D46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16375" b="6781"/>
          <a:stretch/>
        </p:blipFill>
        <p:spPr>
          <a:xfrm>
            <a:off x="1586865" y="886945"/>
            <a:ext cx="9018270" cy="571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51">
        <p:fade/>
      </p:transition>
    </mc:Choice>
    <mc:Fallback xmlns="">
      <p:transition spd="med" advTm="405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F18415-B0AE-4EF8-BCFD-F57EDA0D46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16375" b="6781"/>
          <a:stretch/>
        </p:blipFill>
        <p:spPr>
          <a:xfrm>
            <a:off x="1586865" y="886945"/>
            <a:ext cx="9018270" cy="571959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F345A73-CAB5-4D7F-9371-53C5A56FF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" y="1065325"/>
            <a:ext cx="10808970" cy="54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9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79">
        <p:fade/>
      </p:transition>
    </mc:Choice>
    <mc:Fallback>
      <p:transition spd="med" advTm="5579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/>
              <a:t>Termohrnec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3300" dirty="0">
                <a:latin typeface="+mj-lt"/>
              </a:rPr>
              <a:t>Můžete ho vyrobit, distribuovat a prodávat?</a:t>
            </a:r>
          </a:p>
          <a:p>
            <a:r>
              <a:rPr lang="cs-CZ" sz="3300" dirty="0">
                <a:latin typeface="+mj-lt"/>
              </a:rPr>
              <a:t>Kontaktujte nás pro více informací na</a:t>
            </a:r>
            <a:br>
              <a:rPr lang="cs-CZ" sz="3300" dirty="0">
                <a:latin typeface="+mj-lt"/>
              </a:rPr>
            </a:br>
            <a:br>
              <a:rPr lang="cs-CZ" sz="3300" dirty="0">
                <a:latin typeface="+mj-lt"/>
              </a:rPr>
            </a:br>
            <a:br>
              <a:rPr lang="cs-CZ" sz="3300" dirty="0">
                <a:latin typeface="+mj-lt"/>
              </a:rPr>
            </a:br>
            <a:r>
              <a:rPr lang="cs-CZ" sz="3300" dirty="0">
                <a:latin typeface="+mj-lt"/>
                <a:hlinkClick r:id="rId4"/>
              </a:rPr>
              <a:t>termohrnec@ce-ma-s.net</a:t>
            </a:r>
            <a:endParaRPr lang="cs-CZ" sz="3300" dirty="0">
              <a:latin typeface="+mj-lt"/>
            </a:endParaRPr>
          </a:p>
          <a:p>
            <a:endParaRPr lang="cs-CZ" sz="33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73EF4C-003F-491E-91B0-23CFF30D47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69" y="3701291"/>
            <a:ext cx="2202025" cy="2253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285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477">
        <p:circle/>
      </p:transition>
    </mc:Choice>
    <mc:Fallback>
      <p:transition spd="slow" advTm="747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algn="ctr" rtl="0"/>
            <a:r>
              <a:rPr lang="cs-CZ" dirty="0">
                <a:hlinkClick r:id="rId3"/>
              </a:rPr>
              <a:t>termohrnec.ce-ma-s.net</a:t>
            </a:r>
            <a:endParaRPr lang="cs-CZ" dirty="0"/>
          </a:p>
        </p:txBody>
      </p:sp>
      <p:pic>
        <p:nvPicPr>
          <p:cNvPr id="6" name="Obrázek 5">
            <a:hlinkClick r:id="rId4"/>
            <a:extLst>
              <a:ext uri="{FF2B5EF4-FFF2-40B4-BE49-F238E27FC236}">
                <a16:creationId xmlns:a16="http://schemas.microsoft.com/office/drawing/2014/main" id="{3373EF4C-003F-491E-91B0-23CFF30D47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14" y="1894414"/>
            <a:ext cx="3959172" cy="405215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031908E-955E-4C3F-B50F-8411F5AEF2D1}"/>
              </a:ext>
            </a:extLst>
          </p:cNvPr>
          <p:cNvSpPr/>
          <p:nvPr/>
        </p:nvSpPr>
        <p:spPr>
          <a:xfrm>
            <a:off x="247284" y="5993893"/>
            <a:ext cx="1169743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300" dirty="0">
                <a:solidFill>
                  <a:srgbClr val="333333"/>
                </a:solidFill>
                <a:latin typeface="+mj-lt"/>
              </a:rPr>
              <a:t>rozvoj poznání a čistých technologií v souladu s přírodou</a:t>
            </a:r>
            <a:endParaRPr lang="cs-CZ" sz="3300" dirty="0"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1B3CFA9-71AA-47C9-B6FF-6BCB44EAE91B}"/>
              </a:ext>
            </a:extLst>
          </p:cNvPr>
          <p:cNvSpPr txBox="1"/>
          <p:nvPr/>
        </p:nvSpPr>
        <p:spPr>
          <a:xfrm>
            <a:off x="11003280" y="526537"/>
            <a:ext cx="11201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12. 2017</a:t>
            </a:r>
          </a:p>
        </p:txBody>
      </p:sp>
    </p:spTree>
    <p:extLst>
      <p:ext uri="{BB962C8B-B14F-4D97-AF65-F5344CB8AC3E}">
        <p14:creationId xmlns:p14="http://schemas.microsoft.com/office/powerpoint/2010/main" val="15525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98">
        <p:fade/>
      </p:transition>
    </mc:Choice>
    <mc:Fallback xmlns="">
      <p:transition spd="med" advTm="120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e týkající se debaty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284_TF03460637.potx" id="{1C1AAE4E-B432-436B-89A4-0D98EAE1EFA0}" vid="{E9858E47-2158-47B3-ACA8-7F29F0A48FC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firemní debatu</Template>
  <TotalTime>216</TotalTime>
  <Words>85</Words>
  <Application>Microsoft Office PowerPoint</Application>
  <PresentationFormat>Širokoúhlá obrazovka</PresentationFormat>
  <Paragraphs>32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Palatino Linotype</vt:lpstr>
      <vt:lpstr>Wingdings 2</vt:lpstr>
      <vt:lpstr>Prezentace týkající se debaty</vt:lpstr>
      <vt:lpstr>Termohrnec</vt:lpstr>
      <vt:lpstr>Termohrnec</vt:lpstr>
      <vt:lpstr>Termohrnec</vt:lpstr>
      <vt:lpstr>Termohrnec</vt:lpstr>
      <vt:lpstr>Prezentace aplikace PowerPoint</vt:lpstr>
      <vt:lpstr>Prezentace aplikace PowerPoint</vt:lpstr>
      <vt:lpstr>Prezentace aplikace PowerPoint</vt:lpstr>
      <vt:lpstr>Termohrnec</vt:lpstr>
      <vt:lpstr>termohrnec.ce-ma-s.net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Termohrnec</dc:title>
  <dc:creator>Marek Ištvánek</dc:creator>
  <cp:lastModifiedBy>Marek Ištvánek</cp:lastModifiedBy>
  <cp:revision>19</cp:revision>
  <dcterms:created xsi:type="dcterms:W3CDTF">2017-12-18T19:09:46Z</dcterms:created>
  <dcterms:modified xsi:type="dcterms:W3CDTF">2017-12-19T22:47:37Z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